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81" r:id="rId5"/>
    <p:sldMasterId id="2147483693" r:id="rId6"/>
    <p:sldMasterId id="2147483705" r:id="rId7"/>
    <p:sldMasterId id="2147484252" r:id="rId8"/>
  </p:sldMasterIdLst>
  <p:notesMasterIdLst>
    <p:notesMasterId r:id="rId18"/>
  </p:notesMasterIdLst>
  <p:handoutMasterIdLst>
    <p:handoutMasterId r:id="rId19"/>
  </p:handoutMasterIdLst>
  <p:sldIdLst>
    <p:sldId id="499" r:id="rId9"/>
    <p:sldId id="500" r:id="rId10"/>
    <p:sldId id="469" r:id="rId11"/>
    <p:sldId id="506" r:id="rId12"/>
    <p:sldId id="468" r:id="rId13"/>
    <p:sldId id="507" r:id="rId14"/>
    <p:sldId id="508" r:id="rId15"/>
    <p:sldId id="509" r:id="rId16"/>
    <p:sldId id="51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3" autoAdjust="0"/>
  </p:normalViewPr>
  <p:slideViewPr>
    <p:cSldViewPr>
      <p:cViewPr varScale="1">
        <p:scale>
          <a:sx n="69" d="100"/>
          <a:sy n="69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not subject to amendment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645ECCB-1907-4DE4-835A-481FF2AC840D}" type="datetimeFigureOut">
              <a:rPr lang="en-US"/>
              <a:pPr>
                <a:defRPr/>
              </a:pPr>
              <a:t>10/30/2012</a:t>
            </a:fld>
            <a:endParaRPr lang="en-GB" dirty="0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Revision 1.00</a:t>
            </a: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85CE807-08A7-4A18-9A54-0FA1655886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not subject to amendment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B3497C-6D92-4C4A-9A71-D2C854AE8D37}" type="datetimeFigureOut">
              <a:rPr lang="en-US"/>
              <a:pPr>
                <a:defRPr/>
              </a:pPr>
              <a:t>10/30/2012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Revision 1.00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9BD101-CCDF-4867-AE4B-C4E08DE38F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0963"/>
            <a:ext cx="2057400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19800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61938"/>
            <a:ext cx="71659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2100" y="1714500"/>
            <a:ext cx="3662363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863" y="1714500"/>
            <a:ext cx="3663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70294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1DB71E-F946-466D-8457-2E944F69766E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70294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70294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5630A6F-8F35-4D0F-8A8E-E76F312A08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61938"/>
            <a:ext cx="71659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92100" y="1714500"/>
            <a:ext cx="7478713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0294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42B631D-3D5B-4C8D-A7F6-7EBC874F4A41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0294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0294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3017E4F-FB3A-4C51-91E8-5F30A784DF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61938"/>
            <a:ext cx="71659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2100" y="1714500"/>
            <a:ext cx="7478713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0294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FBBD3B-EB7C-476B-B199-DDE0C488CFD9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0294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0294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6403A1-590F-46B4-96FA-1303A8551E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B8171-00B8-4044-AAA5-FCCA3DE0BE3D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F6B88-C6FD-4FBF-9C34-1705064720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08026-D6FF-4630-9503-5643AC967CA4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E4F2F-2C77-4788-B385-8B15614B90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09D8F-980C-4E53-8813-2A0C115FE97C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3B11-BEC4-4E3C-A9B0-2C4A75909C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82B7B-66DB-474A-8F54-5775C4231D16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0B3C-79C3-4767-A10B-D9FF746E32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44AD6-1182-4FB1-B169-AA92DD6D5A4F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B589C-2FE6-4017-994D-2BA257FD541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2C461-F14E-4B37-8BC6-9ACE45BE3547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3156B-59BD-4563-A77A-C2A361B332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4832-296D-48EE-8AF6-92295AB2382A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0566A-4483-4BF3-A278-43AE1B818A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ECDB0-296A-4346-843A-38A7E6B84282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A99D-E94B-499D-A75F-3B69D7CB5E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60CFD-7766-4137-A87E-6630F8D4D445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683FC-C4D4-4BA6-9601-DFB1CBCB62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D99F7-D718-4395-8654-5B39F67304A6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9F012-C7E6-4ED0-BE9C-5FDD1CBC4B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821FA-FB2B-424B-BD58-198276CADCBC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3E1C-9912-45F0-95A5-9E4FDDC078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1B4E2-D610-478A-85A1-253DEAE44A14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B4E1E-6C49-4D8A-A544-4E9E6178CF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E1395-F54E-41C4-B6B2-62C685B3713D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588C8-ED21-49D0-B5FC-E1F3C4FC4D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F490A-0FA0-4CDA-8B59-1E4CC8E545E1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8ACCD-AF2D-49D9-AC04-4CF0A7FCC7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B49DE-43C2-4980-A87E-A1B53B0B084B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89F5-8E7B-472E-B523-DE764258E4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6F6BE-3C5B-4C82-B9E3-8AFF3E225697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7E2FB-A39B-4BB5-BA4F-F21145E31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C410A-67CD-4120-899C-845F66C0BA6C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437AC-9C14-49C1-8C57-7DDAAB57C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DB12C-0CDB-4294-A45F-4F79B62A1991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094CF-E3AF-4632-B72E-5B38A580D3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618C8-1E5A-44D2-8BC6-41B7D31EC33F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9D9E3-9413-427D-97CF-EE3B01323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22E2F-216D-4057-A888-46DF0BC8F4A2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3500C-8AEA-4D8D-9548-902B2D9DB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F3F95-C8B0-4255-9013-9A5F01E33BA0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98E75-F79A-48C6-A6B4-2D66D0534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260350"/>
            <a:ext cx="2074863" cy="5894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0"/>
            <a:ext cx="6075362" cy="5894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FD58-8804-4B71-B916-1B1473B22B6B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164C5-CB03-4796-BBEA-6A51D683D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0963"/>
            <a:ext cx="2057400" cy="60452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19800" cy="60452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92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92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80963"/>
            <a:ext cx="2058988" cy="60372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29325" cy="60372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7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Arial Bold 36 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Arial Bold 28 Pt</a:t>
            </a:r>
          </a:p>
          <a:p>
            <a:pPr lvl="1"/>
            <a:r>
              <a:rPr lang="en-GB" smtClean="0"/>
              <a:t>Text – Arial Bold 24 Pt</a:t>
            </a:r>
          </a:p>
          <a:p>
            <a:pPr lvl="2"/>
            <a:r>
              <a:rPr lang="en-GB" smtClean="0"/>
              <a:t>Text – Airal Bold 20 Pt</a:t>
            </a:r>
          </a:p>
          <a:p>
            <a:pPr lvl="2"/>
            <a:endParaRPr lang="en-GB" smtClean="0"/>
          </a:p>
          <a:p>
            <a:pPr lvl="1"/>
            <a:endParaRPr lang="en-GB" smtClean="0"/>
          </a:p>
          <a:p>
            <a:pPr lvl="0"/>
            <a:endParaRPr lang="en-GB" smtClean="0"/>
          </a:p>
        </p:txBody>
      </p:sp>
      <p:pic>
        <p:nvPicPr>
          <p:cNvPr id="1028" name="Picture 7" descr="RAF Logo - White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58775" y="58864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new_01_600x200_trans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548563" y="0"/>
            <a:ext cx="1595437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53" r:id="rId1"/>
    <p:sldLayoutId id="2147486554" r:id="rId2"/>
    <p:sldLayoutId id="2147486555" r:id="rId3"/>
    <p:sldLayoutId id="2147486556" r:id="rId4"/>
    <p:sldLayoutId id="2147486557" r:id="rId5"/>
    <p:sldLayoutId id="2147486558" r:id="rId6"/>
    <p:sldLayoutId id="2147486559" r:id="rId7"/>
    <p:sldLayoutId id="2147486560" r:id="rId8"/>
    <p:sldLayoutId id="2147486561" r:id="rId9"/>
    <p:sldLayoutId id="2147486562" r:id="rId10"/>
    <p:sldLayoutId id="2147486563" r:id="rId11"/>
    <p:sldLayoutId id="2147486564" r:id="rId12"/>
    <p:sldLayoutId id="2147486609" r:id="rId13"/>
    <p:sldLayoutId id="2147486610" r:id="rId14"/>
    <p:sldLayoutId id="214748661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8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B2AF7FB-8097-4211-978A-FFD1B2BBB96A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B814BB8-DD76-40AE-B418-9644E3DAB4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5" name="Picture 7" descr="RAF_logo_large_rev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5854700"/>
            <a:ext cx="1655762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65" r:id="rId1"/>
    <p:sldLayoutId id="2147486566" r:id="rId2"/>
    <p:sldLayoutId id="2147486567" r:id="rId3"/>
    <p:sldLayoutId id="2147486568" r:id="rId4"/>
    <p:sldLayoutId id="2147486569" r:id="rId5"/>
    <p:sldLayoutId id="2147486570" r:id="rId6"/>
    <p:sldLayoutId id="2147486571" r:id="rId7"/>
    <p:sldLayoutId id="2147486572" r:id="rId8"/>
    <p:sldLayoutId id="2147486573" r:id="rId9"/>
    <p:sldLayoutId id="2147486574" r:id="rId10"/>
    <p:sldLayoutId id="21474865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50"/>
            <a:ext cx="7570787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3D7C10-3E3F-4FAE-840F-3606A72D202E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80B11C7-3866-49A7-9616-72DE2DE35F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9" name="Picture 7" descr="TDS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15275" y="0"/>
            <a:ext cx="12652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76" r:id="rId1"/>
    <p:sldLayoutId id="2147486577" r:id="rId2"/>
    <p:sldLayoutId id="2147486578" r:id="rId3"/>
    <p:sldLayoutId id="2147486579" r:id="rId4"/>
    <p:sldLayoutId id="2147486580" r:id="rId5"/>
    <p:sldLayoutId id="2147486581" r:id="rId6"/>
    <p:sldLayoutId id="2147486582" r:id="rId7"/>
    <p:sldLayoutId id="2147486583" r:id="rId8"/>
    <p:sldLayoutId id="2147486584" r:id="rId9"/>
    <p:sldLayoutId id="2147486585" r:id="rId10"/>
    <p:sldLayoutId id="214748658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Univers 55 / Arial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Univers 55 / Arial</a:t>
            </a:r>
          </a:p>
          <a:p>
            <a:pPr lvl="0"/>
            <a:endParaRPr lang="en-GB" smtClean="0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4101" name="Picture 5" descr="RAF Logo - 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775" y="58864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ds_logo_100x132_cle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61338" y="5738813"/>
            <a:ext cx="7048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87" r:id="rId1"/>
    <p:sldLayoutId id="2147486588" r:id="rId2"/>
    <p:sldLayoutId id="2147486589" r:id="rId3"/>
    <p:sldLayoutId id="2147486590" r:id="rId4"/>
    <p:sldLayoutId id="2147486591" r:id="rId5"/>
    <p:sldLayoutId id="2147486592" r:id="rId6"/>
    <p:sldLayoutId id="2147486593" r:id="rId7"/>
    <p:sldLayoutId id="2147486594" r:id="rId8"/>
    <p:sldLayoutId id="2147486595" r:id="rId9"/>
    <p:sldLayoutId id="2147486596" r:id="rId10"/>
    <p:sldLayoutId id="2147486597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Univers 55 / Arial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922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Univers 55 / Arial</a:t>
            </a:r>
          </a:p>
          <a:p>
            <a:pPr lvl="1"/>
            <a:r>
              <a:rPr lang="en-GB" smtClean="0"/>
              <a:t>  </a:t>
            </a:r>
          </a:p>
          <a:p>
            <a:pPr lvl="0"/>
            <a:endParaRPr lang="en-GB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5125" name="Picture 7" descr="RAF Logo - 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775" y="59880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80175" y="5924550"/>
            <a:ext cx="24241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98" r:id="rId1"/>
    <p:sldLayoutId id="2147486599" r:id="rId2"/>
    <p:sldLayoutId id="2147486600" r:id="rId3"/>
    <p:sldLayoutId id="2147486601" r:id="rId4"/>
    <p:sldLayoutId id="2147486602" r:id="rId5"/>
    <p:sldLayoutId id="2147486603" r:id="rId6"/>
    <p:sldLayoutId id="2147486604" r:id="rId7"/>
    <p:sldLayoutId id="2147486605" r:id="rId8"/>
    <p:sldLayoutId id="2147486606" r:id="rId9"/>
    <p:sldLayoutId id="2147486607" r:id="rId10"/>
    <p:sldLayoutId id="21474866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z="1400" smtClean="0">
                <a:latin typeface="Arial" charset="0"/>
              </a:rPr>
              <a:t>Uncontrolled copy not subject to amendment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679950"/>
          </a:xfrm>
        </p:spPr>
        <p:txBody>
          <a:bodyPr/>
          <a:lstStyle/>
          <a:p>
            <a:pPr algn="ctr">
              <a:buFontTx/>
              <a:buNone/>
            </a:pPr>
            <a:endParaRPr lang="en-GB" sz="4800" smtClean="0">
              <a:latin typeface="Arial" charset="0"/>
            </a:endParaRPr>
          </a:p>
          <a:p>
            <a:pPr algn="ctr">
              <a:buFontTx/>
              <a:buNone/>
            </a:pPr>
            <a:endParaRPr lang="en-GB" sz="1200" smtClean="0">
              <a:latin typeface="Arial" charset="0"/>
            </a:endParaRPr>
          </a:p>
          <a:p>
            <a:pPr algn="ctr">
              <a:buFontTx/>
              <a:buNone/>
            </a:pPr>
            <a:endParaRPr lang="en-GB" sz="120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en-GB" sz="4800" smtClean="0">
                <a:latin typeface="Arial" charset="0"/>
              </a:rPr>
              <a:t>Basic Navigation Using Map and Compass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Basic Navigation Using Map and Compass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67995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mtClean="0"/>
              <a:t>Learning Outcome 1:</a:t>
            </a:r>
          </a:p>
          <a:p>
            <a:pPr algn="ctr">
              <a:buFontTx/>
              <a:buNone/>
            </a:pPr>
            <a:endParaRPr lang="en-GB" smtClean="0"/>
          </a:p>
          <a:p>
            <a:pPr algn="ctr">
              <a:buFontTx/>
              <a:buNone/>
            </a:pPr>
            <a:r>
              <a:rPr lang="en-GB" smtClean="0"/>
              <a:t>Be able to find a position with an Ordnance Survey map using the physical features of the 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High vantage point</a:t>
            </a:r>
          </a:p>
        </p:txBody>
      </p:sp>
      <p:pic>
        <p:nvPicPr>
          <p:cNvPr id="11267" name="Picture 4" descr="C:\Documents and Settings\ph\Desktop\ACO trg DVDs 3 May 10\DVD 2\Basic Nav\Basic Nav presentations\Basic Nav images\02-10 High Vantage 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908050"/>
            <a:ext cx="8229600" cy="4251325"/>
          </a:xfrm>
          <a:noFill/>
        </p:spPr>
      </p:pic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468313" y="5300663"/>
            <a:ext cx="8207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rgbClr val="FFFF00"/>
                </a:solidFill>
              </a:rPr>
              <a:t>Setting the map to match features on the ground</a:t>
            </a:r>
          </a:p>
          <a:p>
            <a:pPr algn="ctr"/>
            <a:endParaRPr lang="en-GB" sz="2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Setting or Orientating the map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1775" y="1268413"/>
            <a:ext cx="3590925" cy="3495675"/>
          </a:xfrm>
          <a:noFill/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250825" y="5084763"/>
            <a:ext cx="86423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rgbClr val="FFFF00"/>
                </a:solidFill>
              </a:rPr>
              <a:t>Setting the map to match features on the ground</a:t>
            </a:r>
          </a:p>
          <a:p>
            <a:pPr algn="ctr"/>
            <a:r>
              <a:rPr lang="en-GB" sz="2400" b="1">
                <a:solidFill>
                  <a:srgbClr val="FFFF00"/>
                </a:solidFill>
              </a:rPr>
              <a:t>What features can be used in this picture?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Confirming location</a:t>
            </a:r>
          </a:p>
        </p:txBody>
      </p:sp>
      <p:pic>
        <p:nvPicPr>
          <p:cNvPr id="13315" name="Picture 4" descr="C:\Documents and Settings\ph\Desktop\ACO trg DVDs 3 May 10\DVD 2\Basic Nav\Basic Nav presentations\Basic Nav images\02-11 Confirm Locati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24075" y="908050"/>
            <a:ext cx="4824413" cy="5003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The Pole Star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692275" y="4724400"/>
            <a:ext cx="5688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rgbClr val="FFFF00"/>
                </a:solidFill>
              </a:rPr>
              <a:t>Finding true north by using the star </a:t>
            </a:r>
          </a:p>
          <a:p>
            <a:pPr algn="ctr"/>
            <a:r>
              <a:rPr lang="en-GB" sz="2000">
                <a:solidFill>
                  <a:srgbClr val="FFFF00"/>
                </a:solidFill>
              </a:rPr>
              <a:t>constellation of the Plough</a:t>
            </a:r>
          </a:p>
        </p:txBody>
      </p:sp>
      <p:pic>
        <p:nvPicPr>
          <p:cNvPr id="1434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1916113"/>
            <a:ext cx="3438525" cy="2305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Using a watch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692275" y="4724400"/>
            <a:ext cx="5688013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rgbClr val="FFFF00"/>
                </a:solidFill>
              </a:rPr>
              <a:t>Orienting using a watch</a:t>
            </a:r>
          </a:p>
        </p:txBody>
      </p:sp>
      <p:pic>
        <p:nvPicPr>
          <p:cNvPr id="1536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76600" y="1412875"/>
            <a:ext cx="2619375" cy="2971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Shadow Method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692275" y="5013325"/>
            <a:ext cx="5688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rgbClr val="FFFF00"/>
                </a:solidFill>
              </a:rPr>
              <a:t>Using the movement of a shadow to find north</a:t>
            </a:r>
          </a:p>
        </p:txBody>
      </p:sp>
      <p:pic>
        <p:nvPicPr>
          <p:cNvPr id="1638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8538" y="981075"/>
            <a:ext cx="4600575" cy="36290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owerPoint_CloudTDS">
  <a:themeElements>
    <a:clrScheme name="PowerPoint_CloudTD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_CloudT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owerPoint_CloudTD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CloudTD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VW">
  <a:themeElements>
    <a:clrScheme name="1_TV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VW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TV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DS Background Black Text">
  <a:themeElements>
    <a:clrScheme name="TDS_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DS_Blue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34" charset="0"/>
            <a:cs typeface="Arial" charset="0"/>
          </a:defRPr>
        </a:defPPr>
      </a:lstStyle>
    </a:lnDef>
  </a:objectDefaults>
  <a:extraClrSchemeLst>
    <a:extraClrScheme>
      <a:clrScheme name="TDS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1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99FF66"/>
      </a:hlink>
      <a:folHlink>
        <a:srgbClr val="99CC00"/>
      </a:folHlink>
    </a:clrScheme>
    <a:fontScheme name="1_Default Design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99FF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1A1B873E5004B94AE46E79AE3D8AC" ma:contentTypeVersion="2" ma:contentTypeDescription="Create a new document." ma:contentTypeScope="" ma:versionID="3cfe4ee8a722ff74ad78c1a952a6e9e8">
  <xsd:schema xmlns:xsd="http://www.w3.org/2001/XMLSchema" xmlns:p="http://schemas.microsoft.com/office/2006/metadata/properties" targetNamespace="http://schemas.microsoft.com/office/2006/metadata/properties" ma:root="true" ma:fieldsID="798677ef9a9e498f074dd1fb301398f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456604B-5BB1-40A1-8EB6-49FE6CD39D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9C4767-E13A-44D6-A654-B17AF0E2CF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B87864A-03FC-4702-8E6B-21C57DD7CD23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TDSU</Template>
  <TotalTime>1462</TotalTime>
  <Words>109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Univers 55</vt:lpstr>
      <vt:lpstr>Times New Roman</vt:lpstr>
      <vt:lpstr>1_Default Design</vt:lpstr>
      <vt:lpstr>PowerPoint_CloudTDS</vt:lpstr>
      <vt:lpstr>1_TVW</vt:lpstr>
      <vt:lpstr>TDS Background Black Text</vt:lpstr>
      <vt:lpstr>2_Default Design</vt:lpstr>
      <vt:lpstr>Uncontrolled copy not subject to amendment</vt:lpstr>
      <vt:lpstr>Basic Navigation Using Map and Compass</vt:lpstr>
      <vt:lpstr>High vantage point</vt:lpstr>
      <vt:lpstr>Setting or Orientating the map</vt:lpstr>
      <vt:lpstr>Confirming location</vt:lpstr>
      <vt:lpstr>The Pole Star</vt:lpstr>
      <vt:lpstr>Using a watch</vt:lpstr>
      <vt:lpstr>Shadow Method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Nav LO1</dc:title>
  <dc:creator>CTO</dc:creator>
  <cp:lastModifiedBy>Andy &amp; Wendy</cp:lastModifiedBy>
  <cp:revision>225</cp:revision>
  <dcterms:created xsi:type="dcterms:W3CDTF">2008-10-04T08:46:56Z</dcterms:created>
  <dcterms:modified xsi:type="dcterms:W3CDTF">2012-10-30T18:50:57Z</dcterms:modified>
</cp:coreProperties>
</file>